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0" r:id="rId5"/>
    <p:sldId id="262" r:id="rId6"/>
    <p:sldId id="259" r:id="rId7"/>
    <p:sldId id="264" r:id="rId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97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96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13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1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79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46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90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3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33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8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F400-A99D-4F39-98E1-8D1EDEC5684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DC9C-1E32-45FD-893A-E0402F0FE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412776"/>
            <a:ext cx="6474299" cy="485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48680"/>
            <a:ext cx="4104456" cy="307834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0080" y="3501008"/>
            <a:ext cx="4131840" cy="30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2500" y="1939500"/>
            <a:ext cx="5572000" cy="417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2750" y="1489500"/>
            <a:ext cx="3134250" cy="417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412776"/>
            <a:ext cx="3134250" cy="417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1412776"/>
            <a:ext cx="3134250" cy="417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0822" y="1628800"/>
            <a:ext cx="3134250" cy="4179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628800"/>
            <a:ext cx="3134250" cy="417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589500"/>
            <a:ext cx="7530416" cy="564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ien_illfurth</dc:creator>
  <cp:lastModifiedBy>ien_illfurth</cp:lastModifiedBy>
  <cp:revision>2</cp:revision>
  <cp:lastPrinted>2015-06-26T09:26:13Z</cp:lastPrinted>
  <dcterms:created xsi:type="dcterms:W3CDTF">2015-06-26T09:19:59Z</dcterms:created>
  <dcterms:modified xsi:type="dcterms:W3CDTF">2015-06-26T09:27:12Z</dcterms:modified>
</cp:coreProperties>
</file>